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88" d="100"/>
          <a:sy n="88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CA88D-1C49-4177-821C-686F28FF184C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2B47-CE7A-4291-BB5B-1DE704C7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2B47-CE7A-4291-BB5B-1DE704C74B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6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2B47-CE7A-4291-BB5B-1DE704C74B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66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2B47-CE7A-4291-BB5B-1DE704C74B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2B47-CE7A-4291-BB5B-1DE704C74B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10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2B47-CE7A-4291-BB5B-1DE704C74B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99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2B47-CE7A-4291-BB5B-1DE704C74B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90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2B47-CE7A-4291-BB5B-1DE704C74B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B1A23B-7FDD-4CD9-95C4-2C5F51453B44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18B8EB-5353-4622-A8D6-9A7D29D9B28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Where is Saint Lucia Located?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			</a:t>
            </a:r>
            <a:r>
              <a:rPr lang="en-GB" sz="4000" dirty="0" smtClean="0">
                <a:solidFill>
                  <a:srgbClr val="002060"/>
                </a:solidFill>
              </a:rPr>
              <a:t>In relation to:</a:t>
            </a:r>
          </a:p>
          <a:p>
            <a:r>
              <a:rPr lang="en-GB" sz="4000" dirty="0" smtClean="0">
                <a:solidFill>
                  <a:srgbClr val="002060"/>
                </a:solidFill>
              </a:rPr>
              <a:t>Neighbouring islands</a:t>
            </a:r>
          </a:p>
          <a:p>
            <a:r>
              <a:rPr lang="en-GB" sz="4000" dirty="0" smtClean="0">
                <a:solidFill>
                  <a:srgbClr val="002060"/>
                </a:solidFill>
              </a:rPr>
              <a:t>Bodies of water</a:t>
            </a:r>
          </a:p>
          <a:p>
            <a:r>
              <a:rPr lang="en-GB" sz="4000" dirty="0" smtClean="0">
                <a:solidFill>
                  <a:srgbClr val="002060"/>
                </a:solidFill>
              </a:rPr>
              <a:t>Lines of latitude</a:t>
            </a:r>
          </a:p>
          <a:p>
            <a:r>
              <a:rPr lang="en-GB" sz="4000" dirty="0" smtClean="0">
                <a:solidFill>
                  <a:srgbClr val="002060"/>
                </a:solidFill>
              </a:rPr>
              <a:t>Lines of longitude</a:t>
            </a:r>
          </a:p>
          <a:p>
            <a:pPr>
              <a:buNone/>
            </a:pPr>
            <a:endParaRPr lang="en-GB" sz="4000" dirty="0" smtClean="0">
              <a:solidFill>
                <a:srgbClr val="002060"/>
              </a:solidFill>
            </a:endParaRPr>
          </a:p>
          <a:p>
            <a:endParaRPr lang="en-GB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445224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Saint Lucia is located in the eastern Caribbean Sea but also near the Atlantic Ocean. </a:t>
            </a:r>
          </a:p>
        </p:txBody>
      </p:sp>
      <p:pic>
        <p:nvPicPr>
          <p:cNvPr id="4" name="Picture 3" descr="http://wwp.GreenwichMeanTime.com/images/time/caribbean/saint-luci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9"/>
            <a:ext cx="8892479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ibbean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2060"/>
                </a:solidFill>
              </a:rPr>
              <a:t>Saint Lucia is part of the Lesser Antilles and the Windward Islands. Saint Lucia is also located north east of Saint Vincent, north west of Barbados and south of Martinique. </a:t>
            </a:r>
            <a:endParaRPr lang="en-GB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002060"/>
                </a:solidFill>
              </a:rPr>
              <a:t>Lines of Latitude and Longitude</a:t>
            </a:r>
            <a:br>
              <a:rPr lang="en-GB" sz="4000" dirty="0" smtClean="0">
                <a:solidFill>
                  <a:srgbClr val="002060"/>
                </a:solidFill>
              </a:rPr>
            </a:b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			</a:t>
            </a:r>
          </a:p>
          <a:p>
            <a:pPr>
              <a:buNone/>
            </a:pPr>
            <a:r>
              <a:rPr lang="en-GB" sz="4000" b="1" dirty="0" smtClean="0">
                <a:solidFill>
                  <a:srgbClr val="002060"/>
                </a:solidFill>
              </a:rPr>
              <a:t>				What are they?</a:t>
            </a:r>
          </a:p>
          <a:p>
            <a:pPr>
              <a:buNone/>
            </a:pPr>
            <a:r>
              <a:rPr lang="en-GB" sz="4000" b="1" dirty="0" smtClean="0">
                <a:solidFill>
                  <a:srgbClr val="002060"/>
                </a:solidFill>
              </a:rPr>
              <a:t>Let us view a short video to find out what these are.</a:t>
            </a:r>
            <a:endParaRPr lang="en-GB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Lines of Latitude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</a:rPr>
              <a:t>Latitude Lines </a:t>
            </a:r>
            <a:r>
              <a:rPr lang="en-GB" sz="4000" dirty="0" smtClean="0">
                <a:solidFill>
                  <a:srgbClr val="002060"/>
                </a:solidFill>
              </a:rPr>
              <a:t>are the lines running horizontally around the earth. They measure how far north or south a place is on the earth. </a:t>
            </a:r>
            <a:endParaRPr lang="en-GB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Lines of Longitude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solidFill>
                  <a:srgbClr val="002060"/>
                </a:solidFill>
              </a:rPr>
              <a:t>Longitude Lines </a:t>
            </a:r>
            <a:r>
              <a:rPr lang="en-GB" sz="4400" dirty="0" smtClean="0">
                <a:solidFill>
                  <a:srgbClr val="002060"/>
                </a:solidFill>
              </a:rPr>
              <a:t>are the lines running vertically around the earth. They are also called meridians.  These meridians measure how far east or went a place is. </a:t>
            </a:r>
            <a:endParaRPr lang="en-GB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127</Words>
  <Application>Microsoft Office PowerPoint</Application>
  <PresentationFormat>On-screen Show (4:3)</PresentationFormat>
  <Paragraphs>25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Where is Saint Lucia Located?</vt:lpstr>
      <vt:lpstr>PowerPoint Presentation</vt:lpstr>
      <vt:lpstr>PowerPoint Presentation</vt:lpstr>
      <vt:lpstr>PowerPoint Presentation</vt:lpstr>
      <vt:lpstr>Lines of Latitude and Longitude </vt:lpstr>
      <vt:lpstr>Lines of Latitude</vt:lpstr>
      <vt:lpstr>Lines of Longitude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Saint Lucia Located?</dc:title>
  <dc:creator>Nisha</dc:creator>
  <cp:lastModifiedBy>Valued Acer Customer</cp:lastModifiedBy>
  <cp:revision>2</cp:revision>
  <dcterms:created xsi:type="dcterms:W3CDTF">2011-09-20T00:14:27Z</dcterms:created>
  <dcterms:modified xsi:type="dcterms:W3CDTF">2012-11-19T14:13:56Z</dcterms:modified>
</cp:coreProperties>
</file>